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11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40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бюджета Пудожского района за 2025 год
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результат, корректировки и финансовая устойчивость района.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547" y="2728778"/>
            <a:ext cx="4904908" cy="1940324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программы по объему финансирования и исполнению в 2025 году.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объемы сосредоточены в образовании и жилье; муниципальное управление профинансировано с участием республиканских и федеральных средств.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муниципальные программы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Просроченная дебиторская задолженность по администрируемым доходам сократилась за счет усиления претензионной и взыскательной работы.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Снижение задолженности и просрочки указывает на более жесткий контроль поступлений и повышение финансовой дисциплины.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год, данные на 01.01.2026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Дебиторская задолженность и ее динамика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кредиторской задолженности на конец 2025 года.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Наибольший риск сосредоточен в просрочке по материальным запасам и коммунальным услугам; это требует точечного контроля платежей.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год, данные на 01.01.2026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Кредиторская задолженность: структура и риски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мероприятий по сбалансированности бюджета выполнен с превышением установленного ориентира.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Финансовый эффект подтверждает результативность мер по увеличению доходов и сдерживанию расходов без выявления неэффективных налоговых льгот.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год, на 01.01.2026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Оздоровление муниципальных финансов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2025 года: исполнение с управляемым результатом
</a:t>
            </a: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района исполнен близко к плану, при этом дефицит сокращен, социальные обязательства сохранены, а финансовая устойчивость поддержана через корректировки, программное финансирование и взвешенное управление долгом.
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2025 года бюджет района корректировался шесть раз, чтобы оперативно учитывать изменения в доходах, расходных обязательствах и параметрах межбюджетных трансфертов.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поправка была направлена на сохранение сбалансированности бюджета, приоритетное финансирование социальных обязательств и реализацию национальных проектов в установленные сроки.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Отдельное внимание уделялось обязательствам по обслуживанию муниципального долга, чтобы обеспечить платежную дисциплину и избежать накопления просроченной задолженности.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корректировок бюджета и управленческая логика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обеспечено в условиях приоритета социальных обязательств и управления кассовой устойчивостью.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Фактические показатели близки к плану; дефицит сократился, что отражает дисциплину исполнения и управляемость бюджета.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и факт бюджета за 2025 год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НДФЛ стал основой доходной базы; рост обеспечили повышение оплаты труда и МРОТ в бюджетной сфере.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Доходы концентрируются на стабильном налоговом источнике, что повышает предсказуемость бюджета при заметной зависимости от качества занятости и оплаты труда.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доходов и исполнение ключевых источников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894" y="2460005"/>
            <a:ext cx="3848986" cy="1228279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плановых и фактических поступлений по ключевым источникам доходов.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Основное отклонение сформировано по платным услугам; межбюджетные поступления исполнены практически в полном объеме.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доходов и отклонения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межбюджетных расчетах сохранена высокая точность планирования и исполнения по основным видам трансфертов.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Почти полное исполнение подтверждает устойчивость взаимодействия с бюджетом республики и федеральными источниками.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Безвозмездные поступления: структура и дисциплина исполнения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направлялись на 22 учреждения: 14 казенных и 8 бюджетных. Резервный фонд на ликвидацию ЧС не использовался.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Расходы исполнены дисциплинированно и почти в полном объеме; структура сети учреждений потребовала четкого кассового сопровождения.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расходной части бюджета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средств на базовых услугах позволила сохранить социальную направленность бюджета и устойчивость повседневного финансирования.
</a:t>
            </a: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Доминирование образования и ЖКХ показывает ориентацию бюджета на гарантированные услуги и содержание социальной инфраструктуры.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по приоритетным разделам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98,5%
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сформирована программная часть расходов бюджета.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Пояснительная записка к исполнению бюджета Пудожского муниципального района за 2025 год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2025 году основная часть средств была распределена через муниципальные программы, что обеспечило управляемость расходов и их привязку к приоритетам района.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729</Words>
  <Application>Microsoft Office PowerPoint</Application>
  <PresentationFormat>Экран (16:9)</PresentationFormat>
  <Paragraphs>66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4</cp:revision>
  <dcterms:created xsi:type="dcterms:W3CDTF">2026-05-20T09:10:18Z</dcterms:created>
  <dcterms:modified xsi:type="dcterms:W3CDTF">2026-05-21T13:06:20Z</dcterms:modified>
</cp:coreProperties>
</file>