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7" d="100"/>
          <a:sy n="107" d="100"/>
        </p:scale>
        <p:origin x="11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15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бюджета Пудожского городского поселения за 2025 год
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План, факт и приоритеты исполнения бюджета в разрезе ключевых направлений.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3600" r="18200" b="12267"/>
          <a:stretch/>
        </p:blipFill>
        <p:spPr>
          <a:xfrm>
            <a:off x="4995714" y="1090500"/>
            <a:ext cx="3607002" cy="2442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94" y="2307178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утверждённых и фактических расходов по основным разделам бюджета за 2025 год.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Наиболее значимые расходы сосредоточены в ЖКХ и национальной экономике; по трансфертам и социальным обязательствам обеспечено полное исполнение.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по исполнению бюджета Пудожского городского поселения за 2025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по разделам бюджета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84,19%
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свидетельствует о высокой, но не полной реализации запланированных мероприятий.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по исполнению бюджета Пудожского городского поселения за 2025 год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общегосударственным расходам освоение составило 658,372 тыс. руб.; недоисполнение связано с меньшим объемом отдельных мероприятий при сохранении обязательных управленческих функций.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46" y="1838242"/>
            <a:ext cx="488869" cy="55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национальной экономики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Дорожный фонд
</a:t>
            </a:r>
            <a:r>
              <a:rPr lang="en-US" sz="1064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содержание и ремонт дорог направлено 7 480,14713 тыс. руб. Работы выполнялись по договорам с подрядчиками, обеспечивая поддержание улично-дорожной сети поселения в нормативном состоянии.
</a:t>
            </a:r>
            <a:endParaRPr lang="en-US" sz="1596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инициативы
</a:t>
            </a:r>
            <a:r>
              <a:rPr lang="en-US" sz="103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поддержку местных инициатив выделено 11 960,73895 тыс. руб. Средства использованы на благоустройство дворов и проездов, что повысило качество среды проживания и транспортную доступность.
</a:t>
            </a:r>
            <a:endParaRPr lang="en-US" sz="1552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Адресные проекты благоустройства
</a:t>
            </a:r>
            <a:r>
              <a:rPr lang="en-US" sz="111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Реализованы работы по ул. Строителей, 9, 13, 15, 17, 19 и ул. Пионерская, 31. Приоритетом стало улучшение дворовых территорий, парковки и проезжей части.
</a:t>
            </a:r>
            <a:endParaRPr lang="en-US" sz="16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49" y="1998544"/>
            <a:ext cx="313321" cy="35808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561" y="1998544"/>
            <a:ext cx="313321" cy="358081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273" y="1998544"/>
            <a:ext cx="313321" cy="35808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985" y="1998544"/>
            <a:ext cx="313321" cy="358081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697" y="1998544"/>
            <a:ext cx="313321" cy="358081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жилищно-коммунального хозяйства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358775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Капитальный ремонт и начисления
</a:t>
            </a:r>
            <a:r>
              <a:rPr lang="en-US" sz="103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взносы на капитальный ремонт, начисление и учет платы, а также техническое сопровождение программных продуктов направлено 1 095,86223 тыс. руб., что обеспечило стабильность расчетов.
</a:t>
            </a:r>
            <a:endParaRPr lang="en-US" sz="1213" dirty="0"/>
          </a:p>
        </p:txBody>
      </p:sp>
      <p:sp>
        <p:nvSpPr>
          <p:cNvPr id="17" name="Text 3"/>
          <p:cNvSpPr txBox="1"/>
          <p:nvPr/>
        </p:nvSpPr>
        <p:spPr>
          <a:xfrm>
            <a:off x="2070487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переселение
</a:t>
            </a:r>
            <a:r>
              <a:rPr lang="en-US" sz="110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оценку рыночной стоимости жилья, мероприятия по переселению из аварийного фонда, а также дополнительные работы в муниципальных помещениях направлено 405,99420 тыс. руб.
</a:t>
            </a:r>
            <a:endParaRPr lang="en-US" sz="1289" dirty="0"/>
          </a:p>
        </p:txBody>
      </p:sp>
      <p:sp>
        <p:nvSpPr>
          <p:cNvPr id="18" name="Text 4"/>
          <p:cNvSpPr txBox="1"/>
          <p:nvPr/>
        </p:nvSpPr>
        <p:spPr>
          <a:xfrm>
            <a:off x="3782199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Водопроводные сооружения
</a:t>
            </a:r>
            <a:r>
              <a:rPr lang="en-US" sz="1172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проект сноса водонапорной башни, инженерные изыскания и проверку сметной стоимости капитального ремонта водопроводных сооружений направлено 1 560,000 тыс. руб.
</a:t>
            </a:r>
            <a:endParaRPr lang="en-US" sz="1367" dirty="0"/>
          </a:p>
        </p:txBody>
      </p:sp>
      <p:sp>
        <p:nvSpPr>
          <p:cNvPr id="19" name="Text 5"/>
          <p:cNvSpPr txBox="1"/>
          <p:nvPr/>
        </p:nvSpPr>
        <p:spPr>
          <a:xfrm>
            <a:off x="5493911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Благоустройство и захоронения
</a:t>
            </a:r>
            <a:r>
              <a:rPr lang="en-US" sz="110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благоустройство территории, озеленение и содержание мест захоронения направлено 4 065,75820 тыс. руб. Работы выполнялись в рамках договоров и муниципальных обязательств.
</a:t>
            </a:r>
            <a:endParaRPr lang="en-US" sz="1289" dirty="0"/>
          </a:p>
        </p:txBody>
      </p:sp>
      <p:sp>
        <p:nvSpPr>
          <p:cNvPr id="20" name="Text 6"/>
          <p:cNvSpPr txBox="1"/>
          <p:nvPr/>
        </p:nvSpPr>
        <p:spPr>
          <a:xfrm>
            <a:off x="7205623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освещение
</a:t>
            </a:r>
            <a:r>
              <a:rPr lang="en-US" sz="1062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обслуживание, восстановление и развитие сетей уличного освещения направлено 2 662,89158 тыс. руб. Дополнительно финансировались подключение и замена светильников на территории поселения.
</a:t>
            </a:r>
            <a:endParaRPr lang="en-US" sz="12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подтверждает полное и своевременное финансирование мероприятий без отклонений от назначения.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по исполнению бюджета Пудожского городского поселения за 2025 год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по культуре исполнены полностью: средства направлены на мероприятия ко Дню Победы и чествование ветеранов Пудожского городского поселения.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пенсионерам
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обеспечены выплаты в полном объеме, что подтвердило адресный характер социальной поддержки.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по исполнению бюджета Пудожского городского поселения за 2025 год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разделу исполнение достигло 100%; бюджет полностью обеспечил обязательства поселения по выплатам, предоставленным пожилым получателям социальной поддержки.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63" y="1949450"/>
            <a:ext cx="388803" cy="44434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185" y="1967674"/>
            <a:ext cx="388803" cy="44434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060" y="1965510"/>
            <a:ext cx="388803" cy="44434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363" y="1995284"/>
            <a:ext cx="388803" cy="44434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физической культуры и спорта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58775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зимние старты
</a:t>
            </a:r>
            <a:r>
              <a:rPr lang="en-US" sz="110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направлялись на участие спортсменов и проведение массовых мероприятий, включая «Лыжню России-2025» и зимние фестивали ГТО, что поддержало регулярную физическую активность населения.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2375472" y="2502275"/>
            <a:ext cx="1565033" cy="1610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ГТО и патриотические инициативы
</a:t>
            </a:r>
            <a:r>
              <a:rPr lang="en-US" sz="1043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организованы мероприятия ГТО и игра «Зарница 2.0». Они сочетали спортивную подготовку, воспитательную работу и вовлечение детей, молодежи и семей.
</a:t>
            </a:r>
            <a:endParaRPr lang="en-US" sz="1217" dirty="0"/>
          </a:p>
        </p:txBody>
      </p:sp>
      <p:sp>
        <p:nvSpPr>
          <p:cNvPr id="12" name="Text 4"/>
          <p:cNvSpPr txBox="1"/>
          <p:nvPr/>
        </p:nvSpPr>
        <p:spPr>
          <a:xfrm>
            <a:off x="4565086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Велопарад и открытые форматы
</a:t>
            </a:r>
            <a:r>
              <a:rPr lang="en-US" sz="1063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 велопарад «Велодей-2025» и семейные спортивные события. Такой формат расширил охват участников и повысил доступность занятий физической культурой для жителей поселения.
</a:t>
            </a:r>
            <a:endParaRPr lang="en-US" sz="1240" dirty="0"/>
          </a:p>
        </p:txBody>
      </p:sp>
      <p:sp>
        <p:nvSpPr>
          <p:cNvPr id="13" name="Text 5"/>
          <p:cNvSpPr txBox="1"/>
          <p:nvPr/>
        </p:nvSpPr>
        <p:spPr>
          <a:xfrm>
            <a:off x="6869883" y="2490321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виды спорта
</a:t>
            </a:r>
            <a:r>
              <a:rPr lang="en-US" sz="1036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Финансировались турниры по баскетболу, волейболу и мини-футболу. Эти мероприятия обеспечили соревновательную практику, укрепили командное взаимодействие и поддержали спортивные традиции поселения.
</a:t>
            </a:r>
            <a:endParaRPr lang="en-US" sz="1209" dirty="0"/>
          </a:p>
        </p:txBody>
      </p:sp>
      <p:sp>
        <p:nvSpPr>
          <p:cNvPr id="14" name="Text 6"/>
          <p:cNvSpPr txBox="1"/>
          <p:nvPr/>
        </p:nvSpPr>
        <p:spPr>
          <a:xfrm>
            <a:off x="7206363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76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пассажирские перевозки направлено 1 310,510 тыс. руб.; обеспечено сообщение по маршрутам Колово, Харлово и Подпорожье, перевезено 1 453 человека.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библиотечное обслуживание, культуру и досуг освоено 13 408,04050 тыс. руб.; средства покрыли теплоснабжение, оплату труда работников и ремонт кинотеатра.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межбюджетные трансферты исполнены в полном объеме — 15 458,471 тыс. руб., что обеспечило устойчивое выполнение переданных полномочий и социальных услуг.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Межбюджетные трансферты общего характера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2025 года: исполнение с устойчивым результатом
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2025 году бюджет исполнен лучше плановых параметров: доходы превысили назначение, расходы оказались ниже плана, а дефицит сократился. Итог подтверждает управляемость финансов и приоритетность обязательств поселения.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7" y="1576187"/>
            <a:ext cx="4994677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бюджет уточнялся четыре раза. Доходная база складывалась из собственных поступлений и межбюджетной поддержки, а расходные решения концентрировались на дорогах, ЖКХ, городской среде и местных инициативах.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формировался и исполнялся бюджет в 2025 году
</a:t>
            </a:r>
            <a:endParaRPr lang="en-US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577008"/>
            <a:ext cx="3204929" cy="3185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Фактические доходы превысили уточнённый план, а расходы остались ниже ассигнований. Это позволило сократить дефицит относительно планового уровня.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Исполнение подтверждает устойчивость доходной базы и высокую дисциплину расходов при сохранении приоритетов поселения.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по исполнению бюджета Пудожского городского поселения за 2025 год; решение №115 от 17.12.2025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итоги исполнения бюджета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17.12.2024 — решение №46
</a:t>
            </a: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Утверждены бюджет на 2025 год и плановый период 2026–2027 годов.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 — четыре уточнения
</a:t>
            </a: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параметры бюджета корректировались с учётом приоритетов и хода исполнения.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17.12.2025 — решение №115
</a:t>
            </a: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поправка закрепила доходы 57 605,96588 тыс. руб., расходы 62 390,17005 тыс. руб., дефицит 4 784,20417 тыс. руб.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2025 года
</a:t>
            </a: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Фактическое исполнение составило 58 670,07119 тыс. руб. по доходам и 61 740,31426 тыс. руб. по расходам.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Нормативная основа и изменения в течение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102,80%
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составило исполнение собственных доходов к плану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по исполнению бюджета Пудожского городского поселения за 2025 год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доходы превысили плановые назначения, сформировав основу финансовой устойчивости бюджета и обеспечив ресурс для приоритетных муниципальных расходов.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94" y="2307178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источники собственных доходов и их фактическое поступление по итогам года.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НДФЛ остаётся главным бюджетообразующим источником; заметный вклад также дают акцизы и имущественные платежи.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по исполнению бюджета Пудожского городского поселения за 2025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собственных доходов в 2025 году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646" y="2728778"/>
            <a:ext cx="4868710" cy="194032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межбюджетных поступлений и уровень их исполнения по итогам 2025 года.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Поступления исполнены почти полностью; основной объём обеспечили поддержка местных инициатив и субсидия на современную городскую среду.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по исполнению бюджета Пудожского городского поселения за 2025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Безвозмездные поступления и межбюджетная поддержка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Муниципальное имущество
</a:t>
            </a: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01.01.2026 оформлено 12 договоров аренды муниципального имущества: 10 — с юридическими лицами, 2 — с индивидуальными предпринимателями и физическими лицами. Эти договоры формируют стабильную доходную основу.
</a:t>
            </a:r>
            <a:endParaRPr lang="en-US" sz="1453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участки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Действуют 1 335 договоров аренды земельных участков. В 2025 году заключено 55 новых договоров и продано 60 участков, что обеспечило доход 376,05492 тыс. руб.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и имущественный доход
</a:t>
            </a:r>
            <a:endParaRPr lang="en-US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4336" y="1577373"/>
            <a:ext cx="3233460" cy="32764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объём расходов пришёлся на жилищно-коммунальное хозяйство и национальную экономику, при полном обеспечении межбюджетных трансфертов.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Расходы исполнены почти полностью; приоритетные и защищённые направления профинансированы без срывов.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Пояснительная записка по исполнению бюджета Пудожского городского поселения за 2025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расходов бюджета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1274</Words>
  <Application>Microsoft Office PowerPoint</Application>
  <PresentationFormat>Экран (16:9)</PresentationFormat>
  <Paragraphs>94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cp:lastPrinted>2026-05-19T10:18:43Z</cp:lastPrinted>
  <dcterms:created xsi:type="dcterms:W3CDTF">2026-05-18T10:17:00Z</dcterms:created>
  <dcterms:modified xsi:type="dcterms:W3CDTF">2026-05-19T10:26:54Z</dcterms:modified>
</cp:coreProperties>
</file>